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2"/>
  </p:notesMasterIdLst>
  <p:sldIdLst>
    <p:sldId id="256" r:id="rId2"/>
    <p:sldId id="260" r:id="rId3"/>
    <p:sldId id="262" r:id="rId4"/>
    <p:sldId id="263" r:id="rId5"/>
    <p:sldId id="266" r:id="rId6"/>
    <p:sldId id="276" r:id="rId7"/>
    <p:sldId id="308" r:id="rId8"/>
    <p:sldId id="277" r:id="rId9"/>
    <p:sldId id="279" r:id="rId10"/>
    <p:sldId id="278" r:id="rId11"/>
    <p:sldId id="287" r:id="rId12"/>
    <p:sldId id="292" r:id="rId13"/>
    <p:sldId id="293" r:id="rId14"/>
    <p:sldId id="294" r:id="rId15"/>
    <p:sldId id="295" r:id="rId16"/>
    <p:sldId id="296" r:id="rId17"/>
    <p:sldId id="282" r:id="rId18"/>
    <p:sldId id="306" r:id="rId19"/>
    <p:sldId id="307" r:id="rId20"/>
    <p:sldId id="26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4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02752E-4C5A-4882-8AE4-C8FBEDFD770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39B854-EB07-4435-8282-E34ACE528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522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979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750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85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057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89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787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57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127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25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76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13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68434-E2B2-4F9B-985E-AE6B2FDCB6F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86F96-295A-4491-B9B0-16EA36DA4A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2396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F1DAF-245D-7D69-AAAB-36EB4B7637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5185" y="645042"/>
            <a:ext cx="9370827" cy="2049758"/>
          </a:xfrm>
        </p:spPr>
        <p:txBody>
          <a:bodyPr>
            <a:noAutofit/>
          </a:bodyPr>
          <a:lstStyle/>
          <a:p>
            <a:r>
              <a:rPr lang="en-US" sz="7200" b="1" dirty="0"/>
              <a:t>Cybersecurity Attack Presentation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A79A31-11A5-A55B-9C40-D7F3FBEBE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512" y="2694800"/>
            <a:ext cx="6350975" cy="363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000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2E011-2148-99FB-CF39-68DDAB6A1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13" y="85208"/>
            <a:ext cx="10904374" cy="928719"/>
          </a:xfrm>
        </p:spPr>
        <p:txBody>
          <a:bodyPr>
            <a:normAutofit/>
          </a:bodyPr>
          <a:lstStyle/>
          <a:p>
            <a:r>
              <a:rPr lang="en-US" dirty="0"/>
              <a:t>Nation State Preferred Attack Method: Phishing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0C01E4-8C4E-497F-50F9-802DB228A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013" y="955027"/>
            <a:ext cx="10525125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135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AF238-4ED3-2D13-1C78-D868172E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8" y="85208"/>
            <a:ext cx="8640924" cy="567936"/>
          </a:xfrm>
        </p:spPr>
        <p:txBody>
          <a:bodyPr>
            <a:normAutofit fontScale="90000"/>
          </a:bodyPr>
          <a:lstStyle/>
          <a:p>
            <a:r>
              <a:rPr lang="en-US" dirty="0"/>
              <a:t>Countries hit the most with Cyber Attacks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52842-BC67-AC4D-5283-7751C4A5F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721956"/>
            <a:ext cx="11049000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960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D1570-A4A0-86DF-ADD9-BE522DF29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808" y="225069"/>
            <a:ext cx="10114384" cy="487071"/>
          </a:xfrm>
        </p:spPr>
        <p:txBody>
          <a:bodyPr>
            <a:normAutofit fontScale="90000"/>
          </a:bodyPr>
          <a:lstStyle/>
          <a:p>
            <a:r>
              <a:rPr lang="en-US" dirty="0"/>
              <a:t>Industries Financially Affected: IT most affected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16A3C2-7C13-7AD0-93B8-74C81CED4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54" y="712140"/>
            <a:ext cx="10661092" cy="558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917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1D7FB-304A-4CBD-371A-064EE579F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065" y="138922"/>
            <a:ext cx="9574763" cy="773210"/>
          </a:xfrm>
        </p:spPr>
        <p:txBody>
          <a:bodyPr/>
          <a:lstStyle/>
          <a:p>
            <a:r>
              <a:rPr lang="en-US" dirty="0"/>
              <a:t>Top 3 most Financially Affected Industries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AFF807-B166-10F3-E9DA-16AD1974E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" y="912132"/>
            <a:ext cx="10525125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479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2C460-D1EC-3A6F-FDB5-8C6A8C40D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734" y="110090"/>
            <a:ext cx="11115869" cy="574155"/>
          </a:xfrm>
        </p:spPr>
        <p:txBody>
          <a:bodyPr>
            <a:normAutofit fontScale="90000"/>
          </a:bodyPr>
          <a:lstStyle/>
          <a:p>
            <a:r>
              <a:rPr lang="en-US" dirty="0"/>
              <a:t>Most Common Defense Mechanism Used: Antivirus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C59013-A1AB-A77E-E9EC-23129B75D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179" y="777747"/>
            <a:ext cx="10749642" cy="576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457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D05C9-C338-0F5E-F1B9-7A7D9E1D5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0044" y="101600"/>
            <a:ext cx="4491912" cy="638629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an Antivirus?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97C38-C1ED-5301-8064-72240A47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734" y="1079158"/>
            <a:ext cx="6134878" cy="5265657"/>
          </a:xfrm>
        </p:spPr>
        <p:txBody>
          <a:bodyPr>
            <a:normAutofit/>
          </a:bodyPr>
          <a:lstStyle/>
          <a:p>
            <a:r>
              <a:rPr lang="en-US" sz="2400" dirty="0"/>
              <a:t>Specialized program designed to detect, prevent, and remove malicious software (malware) from computers, networks and, other devices.</a:t>
            </a:r>
          </a:p>
          <a:p>
            <a:r>
              <a:rPr lang="en-US" sz="2400" dirty="0"/>
              <a:t>Continuously monitors your system for suspicious activity and known threat patterns.</a:t>
            </a:r>
          </a:p>
          <a:p>
            <a:r>
              <a:rPr lang="en-US" sz="2400" dirty="0"/>
              <a:t>Protection against a wide range of cyber threats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7A3EDE5-1AE1-A239-A7A1-23BC91F69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339" y="1959428"/>
            <a:ext cx="5599927" cy="349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536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D862D-2743-A087-4846-5A564DA3A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9" y="43543"/>
            <a:ext cx="11980506" cy="1063690"/>
          </a:xfrm>
        </p:spPr>
        <p:txBody>
          <a:bodyPr>
            <a:normAutofit/>
          </a:bodyPr>
          <a:lstStyle/>
          <a:p>
            <a:r>
              <a:rPr lang="en-US" sz="3600" dirty="0"/>
              <a:t>What are Antiviruses mostly defending against?: SQL Injection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76203D-CC31-804A-42C2-52738225A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67" y="1196830"/>
            <a:ext cx="11663265" cy="4464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416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ED4B7-6AA8-D0A4-A035-D1487D264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7573" y="159852"/>
            <a:ext cx="5456853" cy="866515"/>
          </a:xfrm>
        </p:spPr>
        <p:txBody>
          <a:bodyPr/>
          <a:lstStyle/>
          <a:p>
            <a:r>
              <a:rPr lang="en-US" dirty="0"/>
              <a:t>What is SQL Injection?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60DB2-5FDF-71CA-0FE6-FF9442B81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922" y="1026366"/>
            <a:ext cx="5077408" cy="5671782"/>
          </a:xfrm>
        </p:spPr>
        <p:txBody>
          <a:bodyPr/>
          <a:lstStyle/>
          <a:p>
            <a:r>
              <a:rPr lang="en-US" dirty="0"/>
              <a:t>Type of cyberattack:</a:t>
            </a:r>
          </a:p>
          <a:p>
            <a:pPr lvl="1"/>
            <a:r>
              <a:rPr lang="en-US" dirty="0"/>
              <a:t>Attacker inserts or "injects" malicious SQL code into an application's input fields (such as forms or URLs) to manipulate the underlying database.</a:t>
            </a:r>
          </a:p>
          <a:p>
            <a:r>
              <a:rPr lang="en-US" dirty="0"/>
              <a:t>Exploits vulnerabilities in applications that do not properly validate or sanitize user input.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6BA89BC-37DD-E7D3-872D-1C228E01D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256" y="1375480"/>
            <a:ext cx="6295822" cy="410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2578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F949-50EF-CC6F-75D3-6F0072A3A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6488" y="127632"/>
            <a:ext cx="6019023" cy="694613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Incident Resolution?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18B4B-6E7E-EF4C-6698-88264AF03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295" y="1136065"/>
            <a:ext cx="6019024" cy="5420245"/>
          </a:xfrm>
        </p:spPr>
        <p:txBody>
          <a:bodyPr>
            <a:normAutofit/>
          </a:bodyPr>
          <a:lstStyle/>
          <a:p>
            <a:r>
              <a:rPr lang="en-US" sz="2400" dirty="0"/>
              <a:t>The process of identifying, managing, and resolving unexpected disruptions or reductions in information technology (IT) services or infrastructure. </a:t>
            </a:r>
          </a:p>
          <a:p>
            <a:r>
              <a:rPr lang="en-US" sz="2400" dirty="0"/>
              <a:t>Primary goal is to restore normal operations as quickly and efficiently as possible.</a:t>
            </a:r>
          </a:p>
          <a:p>
            <a:r>
              <a:rPr lang="en-US" sz="2400" dirty="0"/>
              <a:t>Average  time for Incident Resolution:</a:t>
            </a:r>
          </a:p>
          <a:p>
            <a:pPr lvl="1"/>
            <a:r>
              <a:rPr lang="en-US" dirty="0"/>
              <a:t>Average time: 36 Hours</a:t>
            </a:r>
          </a:p>
          <a:p>
            <a:pPr lvl="1"/>
            <a:r>
              <a:rPr lang="en-US" dirty="0"/>
              <a:t>Max time: 72 Hours</a:t>
            </a:r>
          </a:p>
          <a:p>
            <a:pPr lvl="1"/>
            <a:r>
              <a:rPr lang="en-US" dirty="0"/>
              <a:t>Min Time: 1 Hour</a:t>
            </a:r>
          </a:p>
          <a:p>
            <a:endParaRPr lang="en-US" sz="24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86ADC692-7B26-8AF5-F897-97ED08061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319" y="2100562"/>
            <a:ext cx="5810124" cy="3273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9467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E9B2F-BCC4-9532-1716-8277DD619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643" y="262490"/>
            <a:ext cx="11613502" cy="1074898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What Industry takes the longest to recover?: </a:t>
            </a:r>
            <a:br>
              <a:rPr lang="en-US" sz="4000" dirty="0"/>
            </a:br>
            <a:r>
              <a:rPr lang="en-US" sz="4000" dirty="0"/>
              <a:t>Government takes the longest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CFC9E-0B10-9606-5759-80E5F6547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54" y="1513301"/>
            <a:ext cx="11606291" cy="446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66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7E0DB-E557-15DD-EF81-0C794680B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0922" y="178513"/>
            <a:ext cx="4971662" cy="972263"/>
          </a:xfrm>
        </p:spPr>
        <p:txBody>
          <a:bodyPr/>
          <a:lstStyle/>
          <a:p>
            <a:r>
              <a:rPr lang="en-US" b="1" dirty="0"/>
              <a:t>Questions answered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F0C61-B375-23A8-B550-96FC0E421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863" y="1150776"/>
            <a:ext cx="5711890" cy="5296742"/>
          </a:xfrm>
        </p:spPr>
        <p:txBody>
          <a:bodyPr>
            <a:normAutofit/>
          </a:bodyPr>
          <a:lstStyle/>
          <a:p>
            <a:r>
              <a:rPr lang="en-US" sz="2000" dirty="0"/>
              <a:t>Most common vulnerability types </a:t>
            </a:r>
          </a:p>
          <a:p>
            <a:r>
              <a:rPr lang="en-US" sz="2000" dirty="0"/>
              <a:t>Most popular types of attacks</a:t>
            </a:r>
          </a:p>
          <a:p>
            <a:pPr lvl="1"/>
            <a:r>
              <a:rPr lang="en-US" sz="2000" dirty="0"/>
              <a:t>What Attack Source uses certain kinds of attacks the most?</a:t>
            </a:r>
          </a:p>
          <a:p>
            <a:r>
              <a:rPr lang="en-US" sz="2000" dirty="0"/>
              <a:t>Countries most affected</a:t>
            </a:r>
          </a:p>
          <a:p>
            <a:r>
              <a:rPr lang="en-US" sz="2000" dirty="0"/>
              <a:t>The Industries that were hit the most financially</a:t>
            </a:r>
          </a:p>
          <a:p>
            <a:r>
              <a:rPr lang="en-US" sz="2000" dirty="0"/>
              <a:t>Most common Defense Mechanism Used</a:t>
            </a:r>
          </a:p>
          <a:p>
            <a:pPr lvl="1"/>
            <a:r>
              <a:rPr lang="en-US" sz="2000" dirty="0"/>
              <a:t>What is it defending against?</a:t>
            </a:r>
          </a:p>
          <a:p>
            <a:r>
              <a:rPr lang="en-US" sz="2000" dirty="0"/>
              <a:t>Average time for incident resolution </a:t>
            </a:r>
          </a:p>
          <a:p>
            <a:pPr lvl="1"/>
            <a:r>
              <a:rPr lang="en-US" sz="2000" dirty="0"/>
              <a:t>What took the longest to recover?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9E224C-4E62-FB76-C518-7A3230291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753" y="1695109"/>
            <a:ext cx="6184703" cy="3467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569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C7C2F-6CC9-2FFD-6769-2F7D0695D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Information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33E2D-26F5-A40D-0B15-1786B98A9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 </a:t>
            </a:r>
            <a:r>
              <a:rPr lang="en-US" b="1" dirty="0"/>
              <a:t>Global Cybersecurity Threats Dataset (2015-2024)</a:t>
            </a:r>
            <a:r>
              <a:rPr lang="en-US" dirty="0"/>
              <a:t> provides extensive data on </a:t>
            </a:r>
            <a:r>
              <a:rPr lang="en-US" b="1" dirty="0"/>
              <a:t>cyberattacks, malware types, targeted industries, and affected countries</a:t>
            </a:r>
            <a:r>
              <a:rPr lang="en-US" dirty="0"/>
              <a:t>. It is designed for </a:t>
            </a:r>
            <a:r>
              <a:rPr lang="en-US" b="1" dirty="0"/>
              <a:t>threat intelligence analysis, cybersecurity trend forecasting, and machine learning model development</a:t>
            </a:r>
            <a:r>
              <a:rPr lang="en-US" dirty="0"/>
              <a:t> to enhance global digital security.</a:t>
            </a:r>
          </a:p>
          <a:p>
            <a:r>
              <a:rPr lang="en-US" dirty="0"/>
              <a:t>CSV file is from: https://www.kaggle.com/datasets/atharvasoundankar/global-cybersecurity-threats-2015-2024</a:t>
            </a:r>
          </a:p>
        </p:txBody>
      </p:sp>
    </p:spTree>
    <p:extLst>
      <p:ext uri="{BB962C8B-B14F-4D97-AF65-F5344CB8AC3E}">
        <p14:creationId xmlns:p14="http://schemas.microsoft.com/office/powerpoint/2010/main" val="4034449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8F1A3-A478-F9CD-2434-A6698E44D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1483" y="340243"/>
            <a:ext cx="7889033" cy="1196197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US" b="1" dirty="0"/>
              <a:t>Most common vulnerability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2DA3A-1DEC-E730-F64C-41FA1F92F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073" y="1843054"/>
            <a:ext cx="3665376" cy="3089729"/>
          </a:xfrm>
        </p:spPr>
        <p:txBody>
          <a:bodyPr>
            <a:normAutofit/>
          </a:bodyPr>
          <a:lstStyle/>
          <a:p>
            <a:r>
              <a:rPr lang="en-US" sz="2400" dirty="0"/>
              <a:t>Security Vulnerability Types:</a:t>
            </a:r>
          </a:p>
          <a:p>
            <a:pPr lvl="1"/>
            <a:r>
              <a:rPr lang="en-US" dirty="0"/>
              <a:t>Zero-Day</a:t>
            </a:r>
          </a:p>
          <a:p>
            <a:pPr lvl="1"/>
            <a:r>
              <a:rPr lang="en-US" dirty="0"/>
              <a:t>Social Engineering </a:t>
            </a:r>
          </a:p>
          <a:p>
            <a:pPr lvl="1"/>
            <a:r>
              <a:rPr lang="en-US" dirty="0"/>
              <a:t>Unpatched Software</a:t>
            </a:r>
          </a:p>
          <a:p>
            <a:pPr lvl="1"/>
            <a:r>
              <a:rPr lang="en-US" dirty="0"/>
              <a:t>Weak Passwords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00F946-3D4F-2BE9-73AE-F268466D8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067" y="1843054"/>
            <a:ext cx="8230860" cy="441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607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82794-E49E-3FA9-BF8C-FE1A71AEC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6308"/>
            <a:ext cx="10515600" cy="735887"/>
          </a:xfrm>
        </p:spPr>
        <p:txBody>
          <a:bodyPr/>
          <a:lstStyle/>
          <a:p>
            <a:pPr algn="ctr"/>
            <a:r>
              <a:rPr lang="en-US" dirty="0"/>
              <a:t>What is Zero-Day?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EB2910-83C5-AF15-D1C0-C3F0356513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089" y="852194"/>
            <a:ext cx="4851919" cy="5262467"/>
          </a:xfrm>
        </p:spPr>
        <p:txBody>
          <a:bodyPr/>
          <a:lstStyle/>
          <a:p>
            <a:r>
              <a:rPr lang="en-US" sz="2400" dirty="0"/>
              <a:t>Type of cyberattack that targets a security vulnerability in software, hardware, or firmware that is unknown to the vendor or developer.</a:t>
            </a:r>
          </a:p>
          <a:p>
            <a:r>
              <a:rPr lang="en-US" sz="2400" dirty="0"/>
              <a:t>No patch or fix exists at the time of the attack.</a:t>
            </a:r>
          </a:p>
          <a:p>
            <a:r>
              <a:rPr lang="en-US" sz="2400" dirty="0"/>
              <a:t>Example: Stuxnet (2010)</a:t>
            </a:r>
          </a:p>
          <a:p>
            <a:pPr lvl="1"/>
            <a:r>
              <a:rPr lang="en-US" dirty="0"/>
              <a:t>Sophisticated worm that targeted Iran’s nuclear program.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03D9D4-0211-B511-F7A5-342DC1FB4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6009" y="852195"/>
            <a:ext cx="6767804" cy="19931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BD54DD-43C2-2800-8DEB-DAEAAF839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5698" y="3053779"/>
            <a:ext cx="4428425" cy="33213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C47DEE-88FC-05A4-E3C6-EE52D2D86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6008" y="852194"/>
            <a:ext cx="6767804" cy="199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016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3D12A-97D2-9DE6-F3E6-81BA1C78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008" y="259379"/>
            <a:ext cx="9468434" cy="536833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of Attack (Delivery) used with Zero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FA46E-6322-124B-3711-C93B34C1F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409" y="1349797"/>
            <a:ext cx="4111689" cy="4217468"/>
          </a:xfrm>
        </p:spPr>
        <p:txBody>
          <a:bodyPr>
            <a:normAutofit/>
          </a:bodyPr>
          <a:lstStyle/>
          <a:p>
            <a:r>
              <a:rPr lang="en-US" dirty="0"/>
              <a:t>Most Common: Phishing</a:t>
            </a:r>
          </a:p>
          <a:p>
            <a:r>
              <a:rPr lang="en-US" dirty="0"/>
              <a:t>Malicious actors use deceptive emails, text messages, phone calls, or websites to trick individuals into revealing sensitive information.</a:t>
            </a:r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EF8CA5-5783-9B80-330D-328630B2F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098" y="1448979"/>
            <a:ext cx="7831493" cy="406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591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87A35-4D61-A73B-FE5B-5E1350C2E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8251" y="110089"/>
            <a:ext cx="7055498" cy="704786"/>
          </a:xfrm>
        </p:spPr>
        <p:txBody>
          <a:bodyPr/>
          <a:lstStyle/>
          <a:p>
            <a:r>
              <a:rPr lang="en-US" dirty="0"/>
              <a:t>Most Popular Types of Attacks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B1903F-BA11-3019-A2BB-9C3832C85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50" y="814875"/>
            <a:ext cx="10695899" cy="573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229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5DB32-07A6-2F12-3142-1C3B0E5EF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022" y="166072"/>
            <a:ext cx="5487955" cy="1102891"/>
          </a:xfrm>
        </p:spPr>
        <p:txBody>
          <a:bodyPr/>
          <a:lstStyle/>
          <a:p>
            <a:r>
              <a:rPr lang="en-US" dirty="0"/>
              <a:t>What is a DDoS Attack?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1723D-7E7A-830E-DF8F-4B0E9F7A0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975" y="1764991"/>
            <a:ext cx="5419532" cy="3567469"/>
          </a:xfrm>
        </p:spPr>
        <p:txBody>
          <a:bodyPr>
            <a:normAutofit/>
          </a:bodyPr>
          <a:lstStyle/>
          <a:p>
            <a:r>
              <a:rPr lang="en-US" sz="2400" dirty="0"/>
              <a:t>A Distributed Denial-of-Service attack:</a:t>
            </a:r>
          </a:p>
          <a:p>
            <a:pPr lvl="1"/>
            <a:r>
              <a:rPr lang="en-US" dirty="0"/>
              <a:t>Attacker attempts to make a website, server, or online service unavailable to its intended users by overwhelming it with a massive volume of fake internet traffic.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F30A5F-248F-E60C-9FFF-74561FB3D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46482"/>
            <a:ext cx="5982541" cy="2992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672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1FEF8-C9FD-2547-5F7D-C684FC37D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1312" y="72568"/>
            <a:ext cx="5189376" cy="580576"/>
          </a:xfrm>
        </p:spPr>
        <p:txBody>
          <a:bodyPr>
            <a:normAutofit fontScale="90000"/>
          </a:bodyPr>
          <a:lstStyle/>
          <a:p>
            <a:r>
              <a:rPr lang="en-US" dirty="0"/>
              <a:t>Who Attacks the Most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DD36E0-99EA-F892-A8A5-3553CCD6C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" y="766762"/>
            <a:ext cx="10525125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16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AC408-28ED-FCB3-34C1-C43811911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204" y="83976"/>
            <a:ext cx="9019592" cy="643812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a Nation State/Nation State Actor?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B7B15-D303-4366-37D2-9C518432C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06" y="933915"/>
            <a:ext cx="6447841" cy="5760098"/>
          </a:xfrm>
        </p:spPr>
        <p:txBody>
          <a:bodyPr>
            <a:normAutofit/>
          </a:bodyPr>
          <a:lstStyle/>
          <a:p>
            <a:r>
              <a:rPr lang="en-US" sz="2400" dirty="0"/>
              <a:t>Individual or group that conducts cyberattacks or malicious cyber activities on behalf of a government or state entity.</a:t>
            </a:r>
          </a:p>
          <a:p>
            <a:pPr lvl="1"/>
            <a:r>
              <a:rPr lang="en-US" dirty="0"/>
              <a:t>Key Characteristics:</a:t>
            </a:r>
          </a:p>
          <a:p>
            <a:pPr lvl="2"/>
            <a:r>
              <a:rPr lang="en-US" sz="2400" dirty="0"/>
              <a:t>Clear Motivations</a:t>
            </a:r>
          </a:p>
          <a:p>
            <a:pPr lvl="2"/>
            <a:r>
              <a:rPr lang="en-US" sz="2400" dirty="0"/>
              <a:t>Sophistication and Resources</a:t>
            </a:r>
          </a:p>
          <a:p>
            <a:pPr lvl="2"/>
            <a:r>
              <a:rPr lang="en-US" sz="2400" dirty="0"/>
              <a:t>Targets</a:t>
            </a:r>
          </a:p>
          <a:p>
            <a:pPr lvl="2"/>
            <a:r>
              <a:rPr lang="en-US" sz="2400" dirty="0"/>
              <a:t>Tactics</a:t>
            </a:r>
          </a:p>
          <a:p>
            <a:r>
              <a:rPr lang="en-US" sz="2400" dirty="0"/>
              <a:t>Examples:</a:t>
            </a:r>
          </a:p>
          <a:p>
            <a:pPr lvl="1"/>
            <a:r>
              <a:rPr lang="en-US" dirty="0"/>
              <a:t>Fancy Bear, Cozy Bear (Russian)</a:t>
            </a:r>
          </a:p>
          <a:p>
            <a:pPr lvl="1"/>
            <a:r>
              <a:rPr lang="en-US" dirty="0"/>
              <a:t>Lazarus Group (North Korea)</a:t>
            </a:r>
          </a:p>
          <a:p>
            <a:pPr lvl="1"/>
            <a:r>
              <a:rPr lang="en-US" dirty="0"/>
              <a:t>Operation Cleaver (Iran)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C88983-A8E3-0F64-DE14-9C454FB8E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389" y="1076130"/>
            <a:ext cx="5342117" cy="547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560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620</TotalTime>
  <Words>559</Words>
  <Application>Microsoft Office PowerPoint</Application>
  <PresentationFormat>Widescreen</PresentationFormat>
  <Paragraphs>66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Cybersecurity Attack Presentation</vt:lpstr>
      <vt:lpstr>Questions answered</vt:lpstr>
      <vt:lpstr> Most common vulnerability types</vt:lpstr>
      <vt:lpstr>What is Zero-Day?</vt:lpstr>
      <vt:lpstr>Types of Attack (Delivery) used with Zero Day</vt:lpstr>
      <vt:lpstr>Most Popular Types of Attacks</vt:lpstr>
      <vt:lpstr>What is a DDoS Attack?</vt:lpstr>
      <vt:lpstr>Who Attacks the Most</vt:lpstr>
      <vt:lpstr>What is a Nation State/Nation State Actor?</vt:lpstr>
      <vt:lpstr>Nation State Preferred Attack Method: Phishing</vt:lpstr>
      <vt:lpstr>Countries hit the most with Cyber Attacks</vt:lpstr>
      <vt:lpstr>Industries Financially Affected: IT most affected</vt:lpstr>
      <vt:lpstr>Top 3 most Financially Affected Industries</vt:lpstr>
      <vt:lpstr>Most Common Defense Mechanism Used: Antivirus</vt:lpstr>
      <vt:lpstr>What is an Antivirus?</vt:lpstr>
      <vt:lpstr>What are Antiviruses mostly defending against?: SQL Injection</vt:lpstr>
      <vt:lpstr>What is SQL Injection?</vt:lpstr>
      <vt:lpstr>What is Incident Resolution?</vt:lpstr>
      <vt:lpstr>What Industry takes the longest to recover?:  Government takes the longest</vt:lpstr>
      <vt:lpstr>Information Source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Dark Shotgun</dc:creator>
  <cp:lastModifiedBy>Dark Shotgun</cp:lastModifiedBy>
  <cp:revision>25</cp:revision>
  <dcterms:created xsi:type="dcterms:W3CDTF">2025-06-06T21:37:56Z</dcterms:created>
  <dcterms:modified xsi:type="dcterms:W3CDTF">2025-06-10T15:22:52Z</dcterms:modified>
</cp:coreProperties>
</file>

<file path=docProps/thumbnail.jpeg>
</file>